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49289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Yu Gothic UI Semilight" pitchFamily="34" charset="-128"/>
                <a:cs typeface="Times New Roman" pitchFamily="18" charset="0"/>
              </a:rPr>
              <a:t>Кинезиологические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Yu Gothic UI Semilight" pitchFamily="34" charset="-128"/>
                <a:cs typeface="Times New Roman" pitchFamily="18" charset="0"/>
              </a:rPr>
              <a:t> упражнения для детей с ОВЗ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Yu Gothic UI Semilight" pitchFamily="34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МАДОУ «Детский сад №21»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 «город Ирбит»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5589240"/>
            <a:ext cx="3672408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культуре: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Короткова Э.А.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980728"/>
            <a:ext cx="59046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наука о развитии головного мозга через движение.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988840"/>
            <a:ext cx="69847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упражнение –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комплекс движений позволяющих активизировать межполушарное воздействие.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996952"/>
            <a:ext cx="698477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развивают мозолистое тело, повышают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синхронизируют 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работу полушарий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улучшают мыслительную деятельность, способствуют улучшению памяти и внимания, облегчают процесс чтения и письма, благотворно воздействуют на весь организм ребенка.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980728"/>
            <a:ext cx="69847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помочь ребенку применять эти 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в свободной деятельности для развития своего интеллекта и снятия мускульной зажатости в стрессовых ситуациях, 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используя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различные виды мячей.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564904"/>
            <a:ext cx="770485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развивать переключаемость движении, прямой захват кистями рук и боковой захват;</a:t>
            </a:r>
          </a:p>
          <a:p>
            <a:pPr indent="457200"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развивать внимание, умение действовать по инструкции взрослого;</a:t>
            </a:r>
          </a:p>
          <a:p>
            <a:pPr indent="457200"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целеустремленность;</a:t>
            </a:r>
          </a:p>
          <a:p>
            <a:pPr indent="457200"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регуляцию силы броска и координацию правильного направления при работе с мячом.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980728"/>
            <a:ext cx="35283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«Обезьянка»</a:t>
            </a:r>
            <a:endParaRPr lang="ru-RU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635896" y="620688"/>
            <a:ext cx="1224136" cy="108012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9087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338" name="AutoShape 2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3" descr="WhatsApp Image 2022-04-04 at 13.32.11.jpeg"/>
          <p:cNvPicPr>
            <a:picLocks noChangeAspect="1"/>
          </p:cNvPicPr>
          <p:nvPr/>
        </p:nvPicPr>
        <p:blipFill>
          <a:blip r:embed="rId3" cstate="print"/>
          <a:srcRect t="13360" b="27773"/>
          <a:stretch>
            <a:fillRect/>
          </a:stretch>
        </p:blipFill>
        <p:spPr>
          <a:xfrm>
            <a:off x="304446" y="2132856"/>
            <a:ext cx="440364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WhatsApp Image 2022-04-04 at 13.32.11 (1).jpeg"/>
          <p:cNvPicPr>
            <a:picLocks noChangeAspect="1"/>
          </p:cNvPicPr>
          <p:nvPr/>
        </p:nvPicPr>
        <p:blipFill>
          <a:blip r:embed="rId4" cstate="print"/>
          <a:srcRect t="12309" b="31068"/>
          <a:stretch>
            <a:fillRect/>
          </a:stretch>
        </p:blipFill>
        <p:spPr>
          <a:xfrm>
            <a:off x="251520" y="4149080"/>
            <a:ext cx="457817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ятиугольник 8"/>
          <p:cNvSpPr/>
          <p:nvPr/>
        </p:nvSpPr>
        <p:spPr>
          <a:xfrm flipH="1">
            <a:off x="3923928" y="1556792"/>
            <a:ext cx="4824536" cy="14203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r"/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Обезьянка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мяч захватываем сверху,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задействуя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все пальцы </a:t>
            </a:r>
          </a:p>
          <a:p>
            <a:pPr indent="457200"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почувствовать работу кисти руки)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WhatsApp Image 2022-04-04 at 13.32.12.jpeg"/>
          <p:cNvPicPr>
            <a:picLocks noChangeAspect="1"/>
          </p:cNvPicPr>
          <p:nvPr/>
        </p:nvPicPr>
        <p:blipFill>
          <a:blip r:embed="rId5" cstate="print"/>
          <a:srcRect t="11151" b="24800"/>
          <a:stretch>
            <a:fillRect/>
          </a:stretch>
        </p:blipFill>
        <p:spPr>
          <a:xfrm>
            <a:off x="4716016" y="3356992"/>
            <a:ext cx="4248472" cy="2040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980728"/>
            <a:ext cx="35283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«Стаканчик»</a:t>
            </a:r>
            <a:endParaRPr lang="ru-RU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635896" y="620688"/>
            <a:ext cx="1224136" cy="108012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9087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338" name="AutoShape 2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2555776" y="1700808"/>
            <a:ext cx="6192688" cy="17281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«Стаканчик», мяч захватывается тем же движением, когда мы держим стакан, с боков мяч захватывается с одной стороны большим пальцем, с другой стороны всеми оставшимися пальцами (цель: вся рука включена в работу)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blob:https://web.whatsapp.com/ef7d78c9-e578-47da-aae7-51fd9f52ef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WhatsApp Image 2022-04-04 at 13.32.16.jpeg"/>
          <p:cNvPicPr>
            <a:picLocks noChangeAspect="1"/>
          </p:cNvPicPr>
          <p:nvPr/>
        </p:nvPicPr>
        <p:blipFill>
          <a:blip r:embed="rId3" cstate="print"/>
          <a:srcRect t="20326" b="31344"/>
          <a:stretch>
            <a:fillRect/>
          </a:stretch>
        </p:blipFill>
        <p:spPr>
          <a:xfrm>
            <a:off x="755576" y="3356992"/>
            <a:ext cx="417185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WhatsApp Image 2022-04-04 at 13.32.16 (1).jpeg"/>
          <p:cNvPicPr>
            <a:picLocks noChangeAspect="1"/>
          </p:cNvPicPr>
          <p:nvPr/>
        </p:nvPicPr>
        <p:blipFill>
          <a:blip r:embed="rId4" cstate="print"/>
          <a:srcRect t="22700" b="36350"/>
          <a:stretch>
            <a:fillRect/>
          </a:stretch>
        </p:blipFill>
        <p:spPr>
          <a:xfrm>
            <a:off x="755576" y="4797152"/>
            <a:ext cx="4716016" cy="1448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WhatsApp Image 2022-04-04 at 13.32.1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645024"/>
            <a:ext cx="32643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980728"/>
            <a:ext cx="35283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«Чашечка</a:t>
            </a: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635896" y="620688"/>
            <a:ext cx="1224136" cy="108012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9087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338" name="AutoShape 2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2555776" y="1700808"/>
            <a:ext cx="619268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«Чашечка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мяч бросаем «обезьянкой», ловим, подставляя ладонь снизу, под мяч.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blob:https://web.whatsapp.com/ef7d78c9-e578-47da-aae7-51fd9f52ef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WhatsApp Image 2022-04-04 at 13.32.1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96952"/>
            <a:ext cx="422447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WhatsApp Image 2022-04-04 at 13.32.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068960"/>
            <a:ext cx="4139952" cy="310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980728"/>
            <a:ext cx="35283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«Перебрасывания»</a:t>
            </a:r>
            <a:endParaRPr lang="ru-RU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707904" y="548680"/>
            <a:ext cx="1224136" cy="108012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83671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338" name="AutoShape 2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1979712" y="1628800"/>
            <a:ext cx="6768752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«Перебрасывания», мяч перебрасываем из руки в руку через пол или навесу перед собой, обязательное условие: отслеживание мяча глазами.</a:t>
            </a:r>
          </a:p>
          <a:p>
            <a:pPr indent="457200" algn="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blob:https://web.whatsapp.com/ef7d78c9-e578-47da-aae7-51fd9f52ef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WhatsApp Image 2022-04-04 at 13.32.25.jpeg"/>
          <p:cNvPicPr>
            <a:picLocks noChangeAspect="1"/>
          </p:cNvPicPr>
          <p:nvPr/>
        </p:nvPicPr>
        <p:blipFill>
          <a:blip r:embed="rId3" cstate="print"/>
          <a:srcRect l="32175"/>
          <a:stretch>
            <a:fillRect/>
          </a:stretch>
        </p:blipFill>
        <p:spPr>
          <a:xfrm>
            <a:off x="611560" y="2780928"/>
            <a:ext cx="3035830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WhatsApp Image 2022-04-04 at 13.32.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29000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WhatsApp Image 2022-04-04 at 13.32.33.jpeg"/>
          <p:cNvPicPr>
            <a:picLocks noChangeAspect="1"/>
          </p:cNvPicPr>
          <p:nvPr/>
        </p:nvPicPr>
        <p:blipFill>
          <a:blip r:embed="rId5" cstate="print"/>
          <a:srcRect l="39763"/>
          <a:stretch>
            <a:fillRect/>
          </a:stretch>
        </p:blipFill>
        <p:spPr>
          <a:xfrm>
            <a:off x="2411760" y="2564904"/>
            <a:ext cx="3131840" cy="3899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980728"/>
            <a:ext cx="35283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«Перебрасывания»</a:t>
            </a:r>
            <a:endParaRPr lang="ru-RU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707904" y="548680"/>
            <a:ext cx="1224136" cy="108012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83671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338" name="AutoShape 2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1979712" y="1628800"/>
            <a:ext cx="6768752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«Перебрасывания», мяч перебрасываем из руки в руку через пол или навесу перед собой, обязательное условие: отслеживание мяча глазами.</a:t>
            </a:r>
          </a:p>
          <a:p>
            <a:pPr indent="457200" algn="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blob:https://web.whatsapp.com/ef7d78c9-e578-47da-aae7-51fd9f52ef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WhatsApp Image 2022-04-04 at 13.32.25.jpeg"/>
          <p:cNvPicPr>
            <a:picLocks noChangeAspect="1"/>
          </p:cNvPicPr>
          <p:nvPr/>
        </p:nvPicPr>
        <p:blipFill>
          <a:blip r:embed="rId3" cstate="print"/>
          <a:srcRect l="32175"/>
          <a:stretch>
            <a:fillRect/>
          </a:stretch>
        </p:blipFill>
        <p:spPr>
          <a:xfrm>
            <a:off x="611560" y="2780928"/>
            <a:ext cx="3035830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WhatsApp Image 2022-04-04 at 13.32.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29000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WhatsApp Image 2022-04-04 at 13.32.33.jpeg"/>
          <p:cNvPicPr>
            <a:picLocks noChangeAspect="1"/>
          </p:cNvPicPr>
          <p:nvPr/>
        </p:nvPicPr>
        <p:blipFill>
          <a:blip r:embed="rId5" cstate="print"/>
          <a:srcRect l="39763"/>
          <a:stretch>
            <a:fillRect/>
          </a:stretch>
        </p:blipFill>
        <p:spPr>
          <a:xfrm>
            <a:off x="2411760" y="2564904"/>
            <a:ext cx="3131840" cy="3899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37/000651c6-a573308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4338" name="AutoShape 2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blob:https://web.whatsapp.com/66a46fe0-007d-4a1b-a193-972c8ac543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blob:https://web.whatsapp.com/ef7d78c9-e578-47da-aae7-51fd9f52ef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24928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Yu Gothic UI Semilight" pitchFamily="34" charset="-128"/>
                <a:cs typeface="Times New Roman" pitchFamily="18" charset="0"/>
              </a:rPr>
              <a:t>Спасибо за внимание!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Yu Gothic UI Semilight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11</dc:creator>
  <cp:lastModifiedBy>Детский сад 11</cp:lastModifiedBy>
  <cp:revision>12</cp:revision>
  <dcterms:created xsi:type="dcterms:W3CDTF">2022-04-04T07:22:41Z</dcterms:created>
  <dcterms:modified xsi:type="dcterms:W3CDTF">2022-04-06T06:46:17Z</dcterms:modified>
</cp:coreProperties>
</file>