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2" r:id="rId3"/>
    <p:sldId id="269" r:id="rId4"/>
    <p:sldId id="260" r:id="rId5"/>
    <p:sldId id="258" r:id="rId6"/>
    <p:sldId id="259" r:id="rId7"/>
    <p:sldId id="261" r:id="rId8"/>
    <p:sldId id="263" r:id="rId9"/>
    <p:sldId id="265" r:id="rId10"/>
    <p:sldId id="272" r:id="rId11"/>
    <p:sldId id="271" r:id="rId12"/>
    <p:sldId id="270" r:id="rId13"/>
  </p:sldIdLst>
  <p:sldSz cx="9144000" cy="6858000" type="screen4x3"/>
  <p:notesSz cx="6877050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764C7-EFCE-4F02-8753-1EB041F304EF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D232-F71C-46EF-87B5-3B855A0EB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764C7-EFCE-4F02-8753-1EB041F304EF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D232-F71C-46EF-87B5-3B855A0EB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764C7-EFCE-4F02-8753-1EB041F304EF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D232-F71C-46EF-87B5-3B855A0EB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764C7-EFCE-4F02-8753-1EB041F304EF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D232-F71C-46EF-87B5-3B855A0EB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764C7-EFCE-4F02-8753-1EB041F304EF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D232-F71C-46EF-87B5-3B855A0EB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764C7-EFCE-4F02-8753-1EB041F304EF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D232-F71C-46EF-87B5-3B855A0EB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764C7-EFCE-4F02-8753-1EB041F304EF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D232-F71C-46EF-87B5-3B855A0EB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764C7-EFCE-4F02-8753-1EB041F304EF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D232-F71C-46EF-87B5-3B855A0EB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764C7-EFCE-4F02-8753-1EB041F304EF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D232-F71C-46EF-87B5-3B855A0EB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764C7-EFCE-4F02-8753-1EB041F304EF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D232-F71C-46EF-87B5-3B855A0EB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764C7-EFCE-4F02-8753-1EB041F304EF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D232-F71C-46EF-87B5-3B855A0EB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  <a:alpha val="23000"/>
              </a:schemeClr>
            </a:gs>
            <a:gs pos="39999">
              <a:srgbClr val="85C2FF">
                <a:alpha val="47000"/>
              </a:srgbClr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764C7-EFCE-4F02-8753-1EB041F304EF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D232-F71C-46EF-87B5-3B855A0EB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18288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Координационная лестница, 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средство развития скоростных и координационных способностей детей старшего дошкольного возраста в условиях ДОО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Screenshot_20221207-171521_Video Player.jpg"/>
          <p:cNvPicPr>
            <a:picLocks noChangeAspect="1"/>
          </p:cNvPicPr>
          <p:nvPr/>
        </p:nvPicPr>
        <p:blipFill>
          <a:blip r:embed="rId2" cstate="print"/>
          <a:srcRect l="9051" t="6251" r="8263"/>
          <a:stretch>
            <a:fillRect/>
          </a:stretch>
        </p:blipFill>
        <p:spPr>
          <a:xfrm>
            <a:off x="1475656" y="3501008"/>
            <a:ext cx="6048672" cy="30860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548680"/>
          <a:ext cx="8640960" cy="5242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192"/>
                <a:gridCol w="1728192"/>
                <a:gridCol w="1728192"/>
                <a:gridCol w="1728192"/>
                <a:gridCol w="1728192"/>
              </a:tblGrid>
              <a:tr h="1836204">
                <a:tc>
                  <a:txBody>
                    <a:bodyPr/>
                    <a:lstStyle/>
                    <a:p>
                      <a:pPr algn="ctr"/>
                      <a:r>
                        <a:rPr lang="ru-RU" sz="16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204">
                <a:tc>
                  <a:txBody>
                    <a:bodyPr/>
                    <a:lstStyle/>
                    <a:p>
                      <a:pPr algn="ctr"/>
                      <a:endParaRPr lang="ru-RU" sz="1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55576" y="4149080"/>
            <a:ext cx="1944216" cy="19442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3568" y="908720"/>
            <a:ext cx="1944216" cy="19442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1052736"/>
            <a:ext cx="1584176" cy="165618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4293096"/>
            <a:ext cx="1584176" cy="165618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052736"/>
            <a:ext cx="1584176" cy="165618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88224" y="4293096"/>
            <a:ext cx="1584176" cy="165618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827584" y="476672"/>
            <a:ext cx="2160240" cy="19442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827584" y="4149080"/>
            <a:ext cx="2160240" cy="19442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635896" y="476672"/>
            <a:ext cx="2160240" cy="194421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563888" y="4149080"/>
            <a:ext cx="2160240" cy="194421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444208" y="476672"/>
            <a:ext cx="1944216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516216" y="4077072"/>
            <a:ext cx="1944216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Координация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(от </a:t>
            </a:r>
            <a:r>
              <a:rPr lang="ru-RU" dirty="0" smtClean="0">
                <a:hlinkClick r:id="rId2" tooltip="Латинский язык"/>
              </a:rPr>
              <a:t>лат.</a:t>
            </a:r>
            <a:r>
              <a:rPr lang="ru-RU" dirty="0" smtClean="0"/>
              <a:t> </a:t>
            </a:r>
            <a:r>
              <a:rPr lang="la-Latn" i="1" dirty="0" smtClean="0"/>
              <a:t>coordinatio</a:t>
            </a:r>
            <a:r>
              <a:rPr lang="ru-RU" dirty="0" smtClean="0"/>
              <a:t> — взаимоупорядочение) — </a:t>
            </a:r>
          </a:p>
          <a:p>
            <a:pPr>
              <a:buNone/>
            </a:pPr>
            <a:r>
              <a:rPr lang="ru-RU" sz="4400" dirty="0" smtClean="0"/>
              <a:t>   	процессы согласования 	активности мышц тела, 	направленные на успешное 	выполнение двигательной 	задачи</a:t>
            </a:r>
            <a:endParaRPr lang="ru-R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Координационная лестница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8892480" cy="45259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тренажёр, позволяющий развивать скоростные навыки при выполнении движений на коротких дистанциях, для развития маневренности, силы, выносливости, координации движений.</a:t>
            </a:r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Характерные особенности координационной лестницы: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1844824"/>
            <a:ext cx="518457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- Вариативность </a:t>
            </a:r>
          </a:p>
          <a:p>
            <a:pPr>
              <a:buNone/>
            </a:pPr>
            <a:r>
              <a:rPr lang="ru-RU" sz="4400" dirty="0" smtClean="0"/>
              <a:t>-  Доступность</a:t>
            </a:r>
          </a:p>
          <a:p>
            <a:pPr>
              <a:buNone/>
            </a:pPr>
            <a:r>
              <a:rPr lang="ru-RU" sz="4400" dirty="0" smtClean="0"/>
              <a:t>- Безопасность</a:t>
            </a:r>
          </a:p>
          <a:p>
            <a:pPr>
              <a:buNone/>
            </a:pPr>
            <a:r>
              <a:rPr lang="ru-RU" sz="4400" dirty="0" smtClean="0"/>
              <a:t>- Мобильность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координационной лестницы: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80920" cy="216024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3600" dirty="0" smtClean="0"/>
              <a:t>развитие </a:t>
            </a:r>
            <a:r>
              <a:rPr lang="ru-RU" sz="3600" dirty="0"/>
              <a:t>у детей скоростных навыков, координации движений </a:t>
            </a:r>
            <a:r>
              <a:rPr lang="ru-RU" sz="3600" dirty="0" smtClean="0"/>
              <a:t>и </a:t>
            </a:r>
            <a:r>
              <a:rPr lang="ru-RU" sz="3600" dirty="0"/>
              <a:t>ориентировки в пространстве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6" name="Рисунок 5" descr="Screenshot_20221207-170614_Video Player.jpg"/>
          <p:cNvPicPr>
            <a:picLocks noChangeAspect="1"/>
          </p:cNvPicPr>
          <p:nvPr/>
        </p:nvPicPr>
        <p:blipFill>
          <a:blip r:embed="rId2" cstate="print"/>
          <a:srcRect l="13776"/>
          <a:stretch>
            <a:fillRect/>
          </a:stretch>
        </p:blipFill>
        <p:spPr>
          <a:xfrm>
            <a:off x="1619672" y="3429000"/>
            <a:ext cx="6156176" cy="3212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Задачи: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496944" cy="6165304"/>
          </a:xfrm>
        </p:spPr>
        <p:txBody>
          <a:bodyPr>
            <a:normAutofit fontScale="55000" lnSpcReduction="20000"/>
          </a:bodyPr>
          <a:lstStyle/>
          <a:p>
            <a:r>
              <a:rPr lang="ru-RU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Оздоровительные</a:t>
            </a:r>
            <a:endParaRPr lang="ru-RU" sz="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3800" dirty="0"/>
              <a:t>1. </a:t>
            </a:r>
            <a:r>
              <a:rPr lang="ru-RU" sz="3800" dirty="0" smtClean="0"/>
              <a:t>Укреплять опорно-двигательный аппарата и формировать правильную осанку.</a:t>
            </a:r>
            <a:endParaRPr lang="ru-RU" sz="3800" dirty="0"/>
          </a:p>
          <a:p>
            <a:r>
              <a:rPr lang="ru-RU" sz="3800" dirty="0" smtClean="0"/>
              <a:t>2. Развивать </a:t>
            </a:r>
            <a:r>
              <a:rPr lang="ru-RU" sz="3800" dirty="0"/>
              <a:t>физические качества: ловкость, быстроту, прыгучесть.</a:t>
            </a:r>
          </a:p>
          <a:p>
            <a:r>
              <a:rPr lang="ru-RU" sz="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Образовательные</a:t>
            </a:r>
          </a:p>
          <a:p>
            <a:r>
              <a:rPr lang="ru-RU" sz="3800" dirty="0"/>
              <a:t>1. Упражнять в ходьбе, прыжках и беге в разном темпе, с разной частотой работы ног в ограниченном пространстве.</a:t>
            </a:r>
          </a:p>
          <a:p>
            <a:r>
              <a:rPr lang="ru-RU" sz="3800" dirty="0"/>
              <a:t>2. Учить совершать движение </a:t>
            </a:r>
            <a:r>
              <a:rPr lang="ru-RU" sz="3800" i="1" dirty="0"/>
              <a:t>(ходьба, прыжки, бег)</a:t>
            </a:r>
            <a:r>
              <a:rPr lang="ru-RU" sz="3800" dirty="0"/>
              <a:t> с изменением направления.</a:t>
            </a:r>
          </a:p>
          <a:p>
            <a:r>
              <a:rPr lang="ru-RU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Воспитательные</a:t>
            </a:r>
            <a:endParaRPr lang="ru-RU" sz="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3800" dirty="0"/>
              <a:t>1. Воспитывать самостоятельность, творчество, организованность, интерес к занятиям физкультурной, дружеские взаимоотношения.</a:t>
            </a:r>
          </a:p>
          <a:p>
            <a:r>
              <a:rPr lang="ru-RU" sz="3800" dirty="0"/>
              <a:t>2. Воспитывать желание быть здоровыми и укреплять своё здоровье.</a:t>
            </a:r>
          </a:p>
          <a:p>
            <a:r>
              <a:rPr lang="ru-RU" sz="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Коррекционные</a:t>
            </a:r>
          </a:p>
          <a:p>
            <a:r>
              <a:rPr lang="ru-RU" sz="3800" dirty="0" smtClean="0"/>
              <a:t>1. </a:t>
            </a:r>
            <a:r>
              <a:rPr lang="ru-RU" sz="3800" dirty="0"/>
              <a:t>Коррекция здоровья и физического развития путем применения специальных средств и методов, способствующих повышению функциональных возможностей, укрепляющих опорно-двигательный аппарат, сердечно-сосудистую и дыхательную системы.</a:t>
            </a:r>
          </a:p>
          <a:p>
            <a:r>
              <a:rPr lang="ru-RU" sz="3800" dirty="0" smtClean="0"/>
              <a:t>2. </a:t>
            </a:r>
            <a:r>
              <a:rPr lang="ru-RU" sz="3800" dirty="0"/>
              <a:t>Активизация и упражнение зрительных </a:t>
            </a:r>
            <a:r>
              <a:rPr lang="ru-RU" sz="3800" dirty="0" smtClean="0"/>
              <a:t>функций</a:t>
            </a:r>
            <a:endParaRPr lang="ru-RU" sz="38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Рекомендации по работе на координационной-скоростной лестнице: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78539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/>
              <a:t>. Обязательная </a:t>
            </a:r>
            <a:r>
              <a:rPr lang="ru-RU" dirty="0" smtClean="0"/>
              <a:t>разминка.</a:t>
            </a:r>
            <a:endParaRPr lang="ru-RU" dirty="0"/>
          </a:p>
          <a:p>
            <a:pPr>
              <a:buNone/>
            </a:pPr>
            <a:r>
              <a:rPr lang="ru-RU" dirty="0"/>
              <a:t>2. Соблюдение дистанции.</a:t>
            </a:r>
          </a:p>
          <a:p>
            <a:pPr>
              <a:buNone/>
            </a:pPr>
            <a:r>
              <a:rPr lang="ru-RU" dirty="0"/>
              <a:t>3. Не заступать на планки лестницы.</a:t>
            </a:r>
          </a:p>
          <a:p>
            <a:pPr>
              <a:buNone/>
            </a:pPr>
            <a:r>
              <a:rPr lang="ru-RU" dirty="0"/>
              <a:t>4. Коррекция осанки.</a:t>
            </a:r>
          </a:p>
          <a:p>
            <a:pPr>
              <a:buNone/>
            </a:pPr>
            <a:r>
              <a:rPr lang="ru-RU" dirty="0"/>
              <a:t>5. Правильная техника, выполнение упражнений на скорость, не стоит торопиться </a:t>
            </a:r>
            <a:r>
              <a:rPr lang="ru-RU" dirty="0" smtClean="0"/>
              <a:t>.</a:t>
            </a:r>
            <a:endParaRPr lang="ru-RU" dirty="0"/>
          </a:p>
          <a:p>
            <a:pPr>
              <a:buNone/>
            </a:pPr>
            <a:r>
              <a:rPr lang="ru-RU" dirty="0"/>
              <a:t>6. Увеличение скорости выполнения упражнений возможно только при выполнении нескольких подходов.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Для более эффективной работы в данном направлении, проводятся интегрированные занятия, включающие в себя развитие речи детей, движения, ритма, музыкальных способностей, познавательной деятельности с оздоровительной направленностью. 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Интеграция образовательных областей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</TotalTime>
  <Words>178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Координационная лестница,  как средство развития скоростных и координационных способностей детей старшего дошкольного возраста в условиях ДОО</vt:lpstr>
      <vt:lpstr>Координация</vt:lpstr>
      <vt:lpstr>Координационная лестница </vt:lpstr>
      <vt:lpstr>Характерные особенности координационной лестницы:</vt:lpstr>
      <vt:lpstr>Цель координационной лестницы: </vt:lpstr>
      <vt:lpstr>Задачи: </vt:lpstr>
      <vt:lpstr>Рекомендации по работе на координационной-скоростной лестнице: </vt:lpstr>
      <vt:lpstr>Интеграция образовательных областей</vt:lpstr>
      <vt:lpstr>Слайд 9</vt:lpstr>
      <vt:lpstr>Слайд 10</vt:lpstr>
      <vt:lpstr>Слайд 11</vt:lpstr>
      <vt:lpstr>Слайд 12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Координационная лестница, как средство развития скоростных и координационных способностей детей старшего дошкольного возраста в условиях ДОО</dc:title>
  <dc:creator>HP</dc:creator>
  <cp:lastModifiedBy>U1</cp:lastModifiedBy>
  <cp:revision>7</cp:revision>
  <dcterms:created xsi:type="dcterms:W3CDTF">2022-12-05T19:08:05Z</dcterms:created>
  <dcterms:modified xsi:type="dcterms:W3CDTF">2022-12-08T07:48:53Z</dcterms:modified>
</cp:coreProperties>
</file>